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/>
          <a:lstStyle/>
          <a:p>
            <a:r>
              <a:rPr lang="ar-IQ" dirty="0" smtClean="0"/>
              <a:t>أمراض العائلة الصليبية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4500570"/>
            <a:ext cx="9001156" cy="2000256"/>
          </a:xfrm>
        </p:spPr>
        <p:txBody>
          <a:bodyPr>
            <a:normAutofit/>
          </a:bodyPr>
          <a:lstStyle/>
          <a:p>
            <a:r>
              <a:rPr lang="ar-IQ" dirty="0" smtClean="0"/>
              <a:t>البياض الزغبي على الصليبيات المتسبب عن الفطر </a:t>
            </a:r>
            <a:r>
              <a:rPr lang="en-US" i="1" dirty="0" err="1" smtClean="0"/>
              <a:t>Peronospora</a:t>
            </a:r>
            <a:r>
              <a:rPr lang="en-US" i="1" dirty="0" smtClean="0"/>
              <a:t> </a:t>
            </a:r>
            <a:r>
              <a:rPr lang="en-US" i="1" dirty="0" err="1" smtClean="0"/>
              <a:t>parasitica</a:t>
            </a:r>
            <a:r>
              <a:rPr lang="ar-IQ" i="1" dirty="0" smtClean="0"/>
              <a:t> </a:t>
            </a:r>
            <a:endParaRPr lang="ar-IQ" i="1" dirty="0"/>
          </a:p>
        </p:txBody>
      </p:sp>
      <p:pic>
        <p:nvPicPr>
          <p:cNvPr id="1026" name="Picture 2" descr="C:\Users\dell\Desktop\crucefires\Cabbage_Peronospora_parasitica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643570" cy="4357694"/>
          </a:xfrm>
          <a:prstGeom prst="rect">
            <a:avLst/>
          </a:prstGeom>
          <a:noFill/>
        </p:spPr>
      </p:pic>
      <p:pic>
        <p:nvPicPr>
          <p:cNvPr id="1027" name="Picture 3" descr="C:\Users\dell\Desktop\crucefires\Sporangiophores of the Downy Mildew (Peronospora parasitica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262" y="0"/>
            <a:ext cx="3600692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571636"/>
          </a:xfrm>
        </p:spPr>
        <p:txBody>
          <a:bodyPr>
            <a:normAutofit/>
          </a:bodyPr>
          <a:lstStyle/>
          <a:p>
            <a:r>
              <a:rPr lang="ar-IQ" dirty="0" smtClean="0"/>
              <a:t>أعراض الإصابة بمرض التبقع الالترناري على اللهانة والقرنبيط</a:t>
            </a:r>
            <a:endParaRPr lang="ar-IQ" dirty="0"/>
          </a:p>
        </p:txBody>
      </p:sp>
      <p:pic>
        <p:nvPicPr>
          <p:cNvPr id="2051" name="Picture 3" descr="C:\Users\dell\Desktop\crucefires\Alternaria on cabb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48196" cy="4457700"/>
          </a:xfrm>
          <a:prstGeom prst="rect">
            <a:avLst/>
          </a:prstGeom>
          <a:noFill/>
        </p:spPr>
      </p:pic>
      <p:pic>
        <p:nvPicPr>
          <p:cNvPr id="2053" name="Picture 5" descr="C:\Users\dell\Desktop\crucefires\Alternaria on cauli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9899" y="0"/>
            <a:ext cx="5034101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أعراض الإصابة بمرض التبقع الالترناري والابواغ الكونيدية للمسبب المرضي</a:t>
            </a:r>
            <a:endParaRPr lang="ar-IQ" dirty="0"/>
          </a:p>
        </p:txBody>
      </p:sp>
      <p:pic>
        <p:nvPicPr>
          <p:cNvPr id="3074" name="Picture 2" descr="C:\Users\dell\Desktop\crucefires\Crucifer black spot Alternaria brassicae black spot on a rapeseed leaf (chlorotic ha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0"/>
            <a:ext cx="5715000" cy="5429264"/>
          </a:xfrm>
          <a:prstGeom prst="rect">
            <a:avLst/>
          </a:prstGeom>
          <a:noFill/>
        </p:spPr>
      </p:pic>
      <p:pic>
        <p:nvPicPr>
          <p:cNvPr id="3075" name="Picture 3" descr="C:\Users\dell\Desktop\crucefires\Alternaria brassicicola 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24266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571612"/>
          </a:xfrm>
        </p:spPr>
        <p:txBody>
          <a:bodyPr/>
          <a:lstStyle/>
          <a:p>
            <a:r>
              <a:rPr lang="ar-IQ" dirty="0" smtClean="0"/>
              <a:t>أعراض الإصابة بمرض اللفحة البكتيرية أوالعفن الأسود في الصليبيات</a:t>
            </a:r>
            <a:endParaRPr lang="ar-IQ" dirty="0"/>
          </a:p>
        </p:txBody>
      </p:sp>
      <p:pic>
        <p:nvPicPr>
          <p:cNvPr id="4098" name="Picture 2" descr="C:\Users\dell\Desktop\crucefires\Black_rot_of_cabbage_sympto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98" y="0"/>
            <a:ext cx="4762501" cy="5214950"/>
          </a:xfrm>
          <a:prstGeom prst="rect">
            <a:avLst/>
          </a:prstGeom>
          <a:noFill/>
        </p:spPr>
      </p:pic>
      <p:pic>
        <p:nvPicPr>
          <p:cNvPr id="4099" name="Picture 3" descr="C:\Users\dell\Desktop\crucefires\Xanthomonas_campest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718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571612"/>
          </a:xfrm>
        </p:spPr>
        <p:txBody>
          <a:bodyPr/>
          <a:lstStyle/>
          <a:p>
            <a:r>
              <a:rPr lang="ar-IQ" dirty="0" smtClean="0"/>
              <a:t>البكتريا </a:t>
            </a:r>
            <a:r>
              <a:rPr lang="en-US" i="1" dirty="0" err="1" smtClean="0"/>
              <a:t>Xanthomonas</a:t>
            </a:r>
            <a:r>
              <a:rPr lang="en-US" i="1" dirty="0" smtClean="0"/>
              <a:t> </a:t>
            </a:r>
            <a:r>
              <a:rPr lang="en-US" i="1" dirty="0" err="1" smtClean="0"/>
              <a:t>campestris</a:t>
            </a:r>
            <a:r>
              <a:rPr lang="ar-IQ" dirty="0" smtClean="0"/>
              <a:t>المسببة لمرض العفن الأسود في الصليبيات</a:t>
            </a:r>
            <a:endParaRPr lang="ar-IQ" dirty="0"/>
          </a:p>
        </p:txBody>
      </p:sp>
      <p:pic>
        <p:nvPicPr>
          <p:cNvPr id="5122" name="Picture 2" descr="C:\Users\dell\Desktop\crucefires\xanthan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4214818"/>
          </a:xfrm>
          <a:prstGeom prst="rect">
            <a:avLst/>
          </a:prstGeom>
          <a:noFill/>
        </p:spPr>
      </p:pic>
      <p:pic>
        <p:nvPicPr>
          <p:cNvPr id="5123" name="Picture 3" descr="C:\Users\dell\Desktop\crucefires\Xanthomonas_campestris_biofil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072074"/>
            <a:ext cx="9144000" cy="1785926"/>
          </a:xfrm>
        </p:spPr>
        <p:txBody>
          <a:bodyPr/>
          <a:lstStyle/>
          <a:p>
            <a:r>
              <a:rPr lang="ar-IQ" dirty="0" smtClean="0"/>
              <a:t>إصابة الصليبيات بمرض الصدأ الأبيض المتسبب عن الفطر</a:t>
            </a:r>
            <a:r>
              <a:rPr lang="en-US" dirty="0" smtClean="0"/>
              <a:t> </a:t>
            </a:r>
            <a:r>
              <a:rPr lang="en-US" i="1" dirty="0" err="1" smtClean="0"/>
              <a:t>Albugo</a:t>
            </a:r>
            <a:r>
              <a:rPr lang="en-US" i="1" dirty="0" smtClean="0"/>
              <a:t> </a:t>
            </a:r>
            <a:r>
              <a:rPr lang="en-US" i="1" dirty="0" err="1" smtClean="0"/>
              <a:t>candida</a:t>
            </a:r>
            <a:r>
              <a:rPr lang="ar-IQ" i="1" dirty="0" smtClean="0"/>
              <a:t> </a:t>
            </a:r>
            <a:endParaRPr lang="ar-IQ" i="1" dirty="0"/>
          </a:p>
        </p:txBody>
      </p:sp>
      <p:pic>
        <p:nvPicPr>
          <p:cNvPr id="6146" name="Picture 2" descr="C:\Users\dell\Desktop\crucefires\albugocandida1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8" cy="5072063"/>
          </a:xfrm>
          <a:prstGeom prst="rect">
            <a:avLst/>
          </a:prstGeom>
          <a:noFill/>
        </p:spPr>
      </p:pic>
      <p:pic>
        <p:nvPicPr>
          <p:cNvPr id="6147" name="Picture 3" descr="C:\Users\dell\Desktop\crucefires\11) Albugo sporan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46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5143512"/>
            <a:ext cx="8929718" cy="1500198"/>
          </a:xfrm>
        </p:spPr>
        <p:txBody>
          <a:bodyPr/>
          <a:lstStyle/>
          <a:p>
            <a:r>
              <a:rPr lang="ar-IQ" dirty="0" smtClean="0"/>
              <a:t>أعراض الإصابة بمرض نقص البورون</a:t>
            </a:r>
            <a:endParaRPr lang="ar-IQ" dirty="0"/>
          </a:p>
        </p:txBody>
      </p:sp>
      <p:pic>
        <p:nvPicPr>
          <p:cNvPr id="7170" name="Picture 2" descr="C:\Users\dell\Desktop\crucefires\boron-deficiency-cauliflow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1500" y="0"/>
            <a:ext cx="4762500" cy="4500570"/>
          </a:xfrm>
          <a:prstGeom prst="rect">
            <a:avLst/>
          </a:prstGeom>
          <a:noFill/>
        </p:spPr>
      </p:pic>
      <p:pic>
        <p:nvPicPr>
          <p:cNvPr id="7171" name="Picture 3" descr="C:\Users\dell\Desktop\crucefires\boron deficienc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585" cy="4577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62</Words>
  <Application>Microsoft Office PowerPoint</Application>
  <PresentationFormat>عرض على الشاشة (3:4)‏</PresentationFormat>
  <Paragraphs>8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أمراض العائلة الصليبية</vt:lpstr>
      <vt:lpstr>البياض الزغبي على الصليبيات المتسبب عن الفطر Peronospora parasitica </vt:lpstr>
      <vt:lpstr>أعراض الإصابة بمرض التبقع الالترناري على اللهانة والقرنبيط</vt:lpstr>
      <vt:lpstr>أعراض الإصابة بمرض التبقع الالترناري والابواغ الكونيدية للمسبب المرضي</vt:lpstr>
      <vt:lpstr>أعراض الإصابة بمرض اللفحة البكتيرية أوالعفن الأسود في الصليبيات</vt:lpstr>
      <vt:lpstr>البكتريا Xanthomonas campestrisالمسببة لمرض العفن الأسود في الصليبيات</vt:lpstr>
      <vt:lpstr>إصابة الصليبيات بمرض الصدأ الأبيض المتسبب عن الفطر Albugo candida </vt:lpstr>
      <vt:lpstr>أعراض الإصابة بمرض نقص البورون</vt:lpstr>
    </vt:vector>
  </TitlesOfParts>
  <Company>LARA PC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أمراض العائلة الباذنجانية</dc:title>
  <dc:creator>ALI SAHIUNY</dc:creator>
  <cp:lastModifiedBy>Shamfuture</cp:lastModifiedBy>
  <cp:revision>8</cp:revision>
  <dcterms:created xsi:type="dcterms:W3CDTF">2015-10-22T02:48:28Z</dcterms:created>
  <dcterms:modified xsi:type="dcterms:W3CDTF">2018-04-01T18:52:27Z</dcterms:modified>
</cp:coreProperties>
</file>